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4"/>
  </p:normalViewPr>
  <p:slideViewPr>
    <p:cSldViewPr snapToGrid="0">
      <p:cViewPr varScale="1">
        <p:scale>
          <a:sx n="109" d="100"/>
          <a:sy n="109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4C8A-CA42-F5D6-050F-6738755E9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DC323-0A8C-52FE-2A87-A0D577DC0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9CBD4-BCE7-5ECB-8CC5-9C8F674E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918E6-6D51-D97A-E1C8-52A0ACF8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BAC27-FFB6-CB94-CC25-AFC00B75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5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B0CD-76D9-3C1B-62E1-1067590A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1C320-FE5C-93D5-486A-456F79243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233F7-33D9-B002-87C3-4D74A2400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50585-5B16-D637-F577-83CBC23B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D34F2-1305-9DF3-1C8C-CF6BA419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8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4B638-22F4-8DA0-F0D9-887A09F84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4F6C2-A775-117F-5439-F5CF31EA7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5EC9-ED87-7646-E574-E2D4FF783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CDC3F-BC75-303C-EE81-6A9A775D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F3F74-7F5E-9986-1E74-08C20669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E2ED-5F49-5387-7131-866CEFF8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C57CB-A749-E1DC-B06E-0D7DA2E3B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3852-9591-C0A7-7EC8-FD831D9B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AF9AF-90C7-319D-4D46-A3E9BE21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6EC0E-89B2-AEFB-E9FA-86EC719A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7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5D06-405E-433A-AD18-DFB3F3CB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B022C-970B-2F16-9108-BEDFC09E5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932C9-BEAA-B4FC-1927-7BE852BA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43D53-17B8-9E8C-DB4F-1647509A2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43589-AE70-82D6-7024-53A50C66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7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8083C-FADB-B598-0222-EA4D8F6B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9C8CA-2CA8-607B-AD64-A140EF4CA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77DD6-E7C6-84EE-5F05-22DC4C1EC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B3533-BC15-01F7-0E33-5797CCE8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F647B-27D2-96FC-D527-085A5BA5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07E6B-628C-EBF0-E02F-66852638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C9EC-599B-B747-ECA4-63CB8EC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40EE0-8AB7-0A69-3A5A-247CDC211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B5CDD-8A6D-3186-DE83-92AB93932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2AC29-2C7A-76B1-8D7E-239C1A16B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1DE7C-8D8E-5D29-4480-8928867C4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595851-3F14-EEBC-3425-B95CDD8E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6BB4E-115C-F1E6-2014-C53A7BFD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F11DC-67E4-8CEB-0E3F-653AE7E2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6436-BED9-9D04-2743-DF053148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998EE-9A0C-CA89-18FF-4E80C61BB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1F13A-FCF3-6C95-7D3C-44AB54D40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61557-FB3D-F5E3-06B3-391BB92C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1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B07E3-684F-51FA-647E-871E877D0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2120E-93B6-0296-A486-2D27690E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FFD2B-C361-ADFA-CF92-FC10E8BD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9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E8D6-86B4-45DC-260E-B2B2949A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B15D-9C7F-A2B5-763D-8290C9A22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297AD-6704-D3C2-B8CB-1F55245C6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228ED-FA7C-7558-6D4C-724347FA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B63E3-E861-94A0-6557-425E846C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E61B1-9766-1789-3D95-CB258682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5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2BC1A-3ED2-D23E-4954-A2297AFB3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270E1-886F-C1FF-FFA5-DE66A45D3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4DB66-3CEA-5C91-0763-1535D92A1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DD4AB-D5D1-2432-5B26-283400F3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36A65-5C6D-CC26-0023-6B7151BF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9CA7D-3A7E-5EE1-60AF-02D63CC5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358740-4D6B-362B-1F21-79AE176B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33927-A6D8-61C0-6797-F18EC126C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BA00D-E3EE-062C-0E95-DCA4BB9D5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84575-304B-814B-A06A-952294658BEB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061A-A131-5FD8-0D64-38FC8147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50320-65D1-B050-65B9-B5E90D3A2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95CC1-2A1E-484A-B8BA-E04FB3069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9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" y="0"/>
            <a:ext cx="12188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6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3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5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2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9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7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51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24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3830C-B774-D36E-A5FD-6A0D57FD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922"/>
            <a:ext cx="12213273" cy="68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2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45CC4-C73A-5E76-D842-8AD9DCC2D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922"/>
            <a:ext cx="12213273" cy="68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E4F099-B083-3C91-02A1-61B850677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922"/>
            <a:ext cx="12192000" cy="6834155"/>
          </a:xfrm>
        </p:spPr>
      </p:pic>
    </p:spTree>
    <p:extLst>
      <p:ext uri="{BB962C8B-B14F-4D97-AF65-F5344CB8AC3E}">
        <p14:creationId xmlns:p14="http://schemas.microsoft.com/office/powerpoint/2010/main" val="63658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31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3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01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4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3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5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B6428-1BF3-1641-9C8C-A833248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5" y="12956"/>
            <a:ext cx="12188312" cy="68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81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rebu126143@outlook.com</dc:creator>
  <cp:lastModifiedBy>rebu126143@outlook.com</cp:lastModifiedBy>
  <cp:revision>2</cp:revision>
  <dcterms:created xsi:type="dcterms:W3CDTF">2024-11-25T03:47:31Z</dcterms:created>
  <dcterms:modified xsi:type="dcterms:W3CDTF">2024-11-25T04:17:30Z</dcterms:modified>
</cp:coreProperties>
</file>